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9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C2056-80FC-734F-B140-A601B8E768FC}" type="datetimeFigureOut">
              <a:rPr lang="en-US" smtClean="0"/>
              <a:t>6/23/15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A433C-76E2-FE45-96B4-1DB663089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58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E16F8F-D8CC-7F4A-93B5-2E9E6EC06BB7}" type="slidenum">
              <a:rPr lang="en-US"/>
              <a:pPr/>
              <a:t>5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cementum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96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465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1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3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92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3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1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7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0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54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26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C546C-D8F4-CB4F-AD7D-2F5E0207B615}" type="datetimeFigureOut">
              <a:rPr lang="en-US" smtClean="0"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F93E3-5150-7F4E-9E3A-07CF0063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0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Slides To Improve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46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Tick Bites – Lyme Disease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3 Stages</a:t>
            </a:r>
          </a:p>
          <a:p>
            <a:r>
              <a:rPr lang="en-US" dirty="0" smtClean="0"/>
              <a:t>Erythema </a:t>
            </a:r>
            <a:r>
              <a:rPr lang="en-US" dirty="0" err="1" smtClean="0"/>
              <a:t>Migrans</a:t>
            </a:r>
            <a:endParaRPr lang="en-US" dirty="0" smtClean="0"/>
          </a:p>
          <a:p>
            <a:pPr lvl="1"/>
            <a:r>
              <a:rPr lang="en-US" dirty="0" smtClean="0"/>
              <a:t>3-30 days post tick bite</a:t>
            </a:r>
          </a:p>
          <a:p>
            <a:r>
              <a:rPr lang="en-US" dirty="0" smtClean="0"/>
              <a:t>Flu-like illness</a:t>
            </a:r>
          </a:p>
          <a:p>
            <a:pPr lvl="1"/>
            <a:r>
              <a:rPr lang="en-US" dirty="0" smtClean="0"/>
              <a:t>Headache</a:t>
            </a:r>
          </a:p>
          <a:p>
            <a:pPr lvl="1"/>
            <a:r>
              <a:rPr lang="en-US" dirty="0" err="1" smtClean="0"/>
              <a:t>Arthralgias</a:t>
            </a:r>
            <a:endParaRPr lang="en-US" dirty="0" smtClean="0"/>
          </a:p>
          <a:p>
            <a:pPr lvl="1"/>
            <a:r>
              <a:rPr lang="en-US" dirty="0" smtClean="0"/>
              <a:t>Fever</a:t>
            </a:r>
          </a:p>
          <a:p>
            <a:r>
              <a:rPr lang="en-US" dirty="0" smtClean="0"/>
              <a:t>Late</a:t>
            </a:r>
          </a:p>
          <a:p>
            <a:pPr lvl="1"/>
            <a:r>
              <a:rPr lang="en-US" dirty="0" smtClean="0"/>
              <a:t>Neuropathy</a:t>
            </a:r>
          </a:p>
          <a:p>
            <a:pPr lvl="1"/>
            <a:r>
              <a:rPr lang="en-US" dirty="0" smtClean="0"/>
              <a:t>Bell’s palsy</a:t>
            </a:r>
          </a:p>
          <a:p>
            <a:pPr lvl="1"/>
            <a:r>
              <a:rPr lang="en-US" dirty="0" smtClean="0"/>
              <a:t>Arthritis</a:t>
            </a:r>
          </a:p>
          <a:p>
            <a:pPr lvl="1"/>
            <a:r>
              <a:rPr lang="en-US" dirty="0" smtClean="0"/>
              <a:t>AV blocks</a:t>
            </a:r>
            <a:endParaRPr lang="en-US" dirty="0"/>
          </a:p>
        </p:txBody>
      </p:sp>
      <p:pic>
        <p:nvPicPr>
          <p:cNvPr id="4" name="Content Placeholder 3" descr="doctor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67" r="-105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7712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Ectopic Pregnancy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363522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2% of all pregnancies</a:t>
            </a:r>
          </a:p>
          <a:p>
            <a:r>
              <a:rPr lang="en-US" dirty="0" smtClean="0"/>
              <a:t>Most common in </a:t>
            </a:r>
          </a:p>
          <a:p>
            <a:pPr lvl="1"/>
            <a:r>
              <a:rPr lang="en-US" sz="1900" u="sng" dirty="0" smtClean="0"/>
              <a:t>ampulla</a:t>
            </a:r>
            <a:r>
              <a:rPr lang="en-US" sz="1900" dirty="0" smtClean="0"/>
              <a:t> &gt;&gt; isthmic&gt;others</a:t>
            </a:r>
          </a:p>
          <a:p>
            <a:endParaRPr lang="en-US" dirty="0" smtClean="0"/>
          </a:p>
          <a:p>
            <a:r>
              <a:rPr lang="en-US" dirty="0" smtClean="0"/>
              <a:t>Heterotopic</a:t>
            </a:r>
          </a:p>
          <a:p>
            <a:pPr lvl="1"/>
            <a:r>
              <a:rPr lang="en-US" dirty="0" smtClean="0"/>
              <a:t>1 in 4000 to 10000</a:t>
            </a:r>
          </a:p>
          <a:p>
            <a:pPr lvl="1"/>
            <a:r>
              <a:rPr lang="en-US" dirty="0" smtClean="0"/>
              <a:t>IVF = 1/1000-1/2000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3334" y="6006166"/>
            <a:ext cx="6552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D2533C"/>
                </a:solidFill>
              </a:rPr>
              <a:t>T1 Bleeding + </a:t>
            </a:r>
            <a:r>
              <a:rPr lang="en-US" sz="2800" dirty="0" err="1" smtClean="0">
                <a:solidFill>
                  <a:srgbClr val="D2533C"/>
                </a:solidFill>
              </a:rPr>
              <a:t>Abdo</a:t>
            </a:r>
            <a:r>
              <a:rPr lang="en-US" sz="2800" dirty="0" smtClean="0">
                <a:solidFill>
                  <a:srgbClr val="D2533C"/>
                </a:solidFill>
              </a:rPr>
              <a:t> Pain = 10% Ectopic</a:t>
            </a:r>
            <a:endParaRPr lang="en-US" sz="2800" dirty="0">
              <a:solidFill>
                <a:srgbClr val="D2533C"/>
              </a:solidFill>
            </a:endParaRPr>
          </a:p>
        </p:txBody>
      </p:sp>
      <p:pic>
        <p:nvPicPr>
          <p:cNvPr id="6" name="Picture 5" descr="Illu_cervi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256" y="2423187"/>
            <a:ext cx="4822264" cy="291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80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NOT to give </a:t>
            </a:r>
            <a:r>
              <a:rPr lang="en-US" dirty="0" err="1" smtClean="0"/>
              <a:t>Abx</a:t>
            </a:r>
            <a:r>
              <a:rPr lang="en-US" dirty="0" smtClean="0"/>
              <a:t> for Dog Bite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Crush injury</a:t>
            </a:r>
          </a:p>
          <a:p>
            <a:r>
              <a:rPr lang="en-US" dirty="0" smtClean="0"/>
              <a:t>Extremity injury</a:t>
            </a:r>
          </a:p>
          <a:p>
            <a:r>
              <a:rPr lang="en-US" dirty="0" smtClean="0"/>
              <a:t>Puncture wound</a:t>
            </a:r>
          </a:p>
          <a:p>
            <a:r>
              <a:rPr lang="en-US" dirty="0" smtClean="0"/>
              <a:t>If wound is sutured closed</a:t>
            </a:r>
          </a:p>
          <a:p>
            <a:r>
              <a:rPr lang="en-US" dirty="0" err="1" smtClean="0"/>
              <a:t>Asplenic</a:t>
            </a:r>
            <a:r>
              <a:rPr lang="en-US" dirty="0" smtClean="0"/>
              <a:t> patient</a:t>
            </a:r>
            <a:endParaRPr lang="en-US" dirty="0"/>
          </a:p>
        </p:txBody>
      </p:sp>
      <p:pic>
        <p:nvPicPr>
          <p:cNvPr id="5" name="Content Placeholder 4" descr="pill bottl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26" b="-83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67727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Did you say Dentyne?    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Enamel:</a:t>
            </a:r>
          </a:p>
          <a:p>
            <a:pPr lvl="1"/>
            <a:r>
              <a:rPr lang="en-US" sz="2400"/>
              <a:t>hardest substance in body</a:t>
            </a:r>
          </a:p>
          <a:p>
            <a:pPr lvl="1"/>
            <a:r>
              <a:rPr lang="en-US" sz="2400"/>
              <a:t>Protects the crown</a:t>
            </a:r>
          </a:p>
          <a:p>
            <a:r>
              <a:rPr lang="en-US" sz="2800"/>
              <a:t>Dentin:</a:t>
            </a:r>
          </a:p>
          <a:p>
            <a:pPr lvl="1"/>
            <a:r>
              <a:rPr lang="en-US" sz="2400"/>
              <a:t>Core structure of the tooth, bone-like material</a:t>
            </a:r>
          </a:p>
          <a:p>
            <a:r>
              <a:rPr lang="en-US" sz="2800"/>
              <a:t>Pulp Chamber</a:t>
            </a:r>
          </a:p>
          <a:p>
            <a:pPr lvl="1"/>
            <a:r>
              <a:rPr lang="en-US" sz="2400"/>
              <a:t>Contains blood vessels and nerves that connect to neurovascular supply of jaw</a:t>
            </a:r>
          </a:p>
        </p:txBody>
      </p:sp>
      <p:pic>
        <p:nvPicPr>
          <p:cNvPr id="9221" name="Picture 5" descr="Denty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52400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068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136</Words>
  <Application>Microsoft Macintosh PowerPoint</Application>
  <PresentationFormat>On-screen Show (4:3)</PresentationFormat>
  <Paragraphs>41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Slides To Improve</vt:lpstr>
      <vt:lpstr>Tick Bites – Lyme Disease</vt:lpstr>
      <vt:lpstr>Ectopic Pregnancy</vt:lpstr>
      <vt:lpstr>When NOT to give Abx for Dog Bite</vt:lpstr>
      <vt:lpstr>Did you say Dentyne?  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 Leppard</dc:creator>
  <cp:lastModifiedBy>Rob Cooney</cp:lastModifiedBy>
  <cp:revision>2</cp:revision>
  <dcterms:created xsi:type="dcterms:W3CDTF">2015-06-13T21:25:57Z</dcterms:created>
  <dcterms:modified xsi:type="dcterms:W3CDTF">2015-06-23T13:53:49Z</dcterms:modified>
</cp:coreProperties>
</file>